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2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EBF0"/>
    <a:srgbClr val="3FB2C9"/>
    <a:srgbClr val="FFF911"/>
    <a:srgbClr val="1563FF"/>
    <a:srgbClr val="1199FF"/>
    <a:srgbClr val="A7F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75" d="100"/>
          <a:sy n="75" d="100"/>
        </p:scale>
        <p:origin x="355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8AFD30-32F9-484D-81EA-CEFEB4D76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E780A5E-472B-4EC6-9112-B7EABF042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4600A2-0F3E-42D6-9E03-E8F6C8313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449BBF-DCCD-43A9-B661-024CA43C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CAE46D-2DF1-453B-8DB1-98D6EF613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992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4F396F-BD80-4ACD-AA5C-906BE470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AA317D-2424-49CD-BD5D-BADDAD313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773FED-2038-4A81-8CCC-66C8586F2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86E961-0892-42CD-8C64-BC51DD850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19AAF2-9609-4D9F-9475-D83F69D8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642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AA7682-8C84-431E-B5D9-F932472241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683E8B-35DE-4B82-B911-95BE6E1C6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4620772-BF03-438B-BA29-D6CF7E6DF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185D0C-6146-4A8C-9CA4-5D2F83EB3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BDAFAF-C3B3-4EFB-B604-7A7FE8CA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8262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BDB8DF-CCBD-4FB1-A471-7523B10AE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B6092F-1D61-4F0A-9894-CCC11A912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25281F-67E9-4A57-AC8E-AF04AF50A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91DE2D-E1BA-49C6-8182-629ED78C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B29237-BDB0-45BC-8C56-95083C8E0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764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FCEE47-40F1-4859-82E1-AE839A686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12336CA-6264-4CAB-803F-F88142B97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524540-0A40-4960-8E04-6EA549979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4E1106-CB3F-4C07-BCF1-D494F05C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C79D52-C4FA-462D-B39C-482063845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442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FEE0D1-1BD3-4A85-B0BC-66D1BCE8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131D5A-EB9E-453B-9A48-4EB622D56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D2D414B-59C7-4235-8333-427C7CCC8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E0351A-FBC2-4807-99EA-687E320D7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7D67D19-7C25-4663-9482-35EF1C054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A57D3E9-CF23-42D5-A835-CEF0E9969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190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593ED2-4F2D-473A-B903-4CCDB50A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2F0D6F-F6DA-438F-91FF-D8AD3B24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65EFB1-4CB6-4620-9BE4-4D4F83450E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B52F006-3835-424B-B388-857EFE3BA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B54C046-1657-4674-A8E5-775EB76114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C9C86F0-60AA-4A21-97FD-CF560778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05694A-7320-4881-95DD-5BCB0FB86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3E57AA-7771-451C-A1CA-360E7807C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908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617866-B4C9-44C2-AE22-AC9A6C7F3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9AC1573-94E1-4EE8-B5A2-0B0843CE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C469699-4BFA-4D4A-B652-19B91DB0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F3A27BB-28F8-4264-8E9E-EF6FFA4A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03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3B7DA96-7D7F-4EDD-8ED0-04D88746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714027C-B9B4-4831-BD7A-99A6B7EF4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FE5EBB9-1F0C-4A78-B453-726E8502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3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1362C6-AC81-47F8-BCCB-ED8637472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9C1B3E-ED10-45AC-A735-99CD22F76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800F2F-8BF7-449B-9C7C-0D5093399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C53775A-5707-49F6-ADCD-E13A9924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AD9600-7595-4BAC-BA51-4C4C83562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30C3A10-A6DF-409C-A27A-9C6249AE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399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8ADE67-14DB-4077-90F7-2C1DEB181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972299B-2B70-4755-9C99-9A12F78F4A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1E9454-85F6-4C5A-95CF-69B83A54D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B476EB-EFE2-4504-991B-8178AD2B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D16ED45-A8D3-4DE6-8872-C4FE011F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D74367-CF45-4693-9662-68AA0A17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711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D2030D7-73C4-4DB7-9EE5-108C4C37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FE1432-E69D-4995-A3FD-1D013B86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978B241-1CB6-4E08-8820-D1E228B37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0E46C4-E7E7-4101-82CF-3B9D074CE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7401F0-562A-43A0-9747-54192973C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53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95E780-F712-468F-BC37-D671107C1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63271"/>
            <a:ext cx="12192000" cy="1783788"/>
          </a:xfrm>
        </p:spPr>
        <p:txBody>
          <a:bodyPr>
            <a:normAutofit/>
          </a:bodyPr>
          <a:lstStyle/>
          <a:p>
            <a:r>
              <a:rPr lang="ja-JP" altLang="en-US" sz="9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企画書</a:t>
            </a:r>
            <a:r>
              <a:rPr lang="ja-JP" altLang="en-US" sz="88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en-US" altLang="ja-JP" sz="9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  <a:ea typeface="HGP創英角ｺﾞｼｯｸUB" panose="020B0900000000000000" pitchFamily="50" charset="-128"/>
              </a:rPr>
              <a:t>LastBattle</a:t>
            </a:r>
            <a:endParaRPr kumimoji="1" lang="ja-JP" altLang="en-US" sz="72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BDF08BD9-3023-4DFA-B657-C948BDCFFEB4}"/>
              </a:ext>
            </a:extLst>
          </p:cNvPr>
          <p:cNvSpPr txBox="1">
            <a:spLocks/>
          </p:cNvSpPr>
          <p:nvPr/>
        </p:nvSpPr>
        <p:spPr>
          <a:xfrm>
            <a:off x="0" y="3747059"/>
            <a:ext cx="12192000" cy="8992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5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氏名</a:t>
            </a:r>
            <a:r>
              <a:rPr lang="ja-JP" altLang="en-US" sz="48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ja-JP" altLang="en-US" sz="5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藤田 勇一</a:t>
            </a:r>
            <a:endParaRPr lang="ja-JP" altLang="en-US" sz="4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83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タイトル 1">
            <a:extLst>
              <a:ext uri="{FF2B5EF4-FFF2-40B4-BE49-F238E27FC236}">
                <a16:creationId xmlns:a16="http://schemas.microsoft.com/office/drawing/2014/main" id="{363F43B9-82A7-457F-91E8-CC138CEA02CA}"/>
              </a:ext>
            </a:extLst>
          </p:cNvPr>
          <p:cNvSpPr txBox="1">
            <a:spLocks/>
          </p:cNvSpPr>
          <p:nvPr/>
        </p:nvSpPr>
        <p:spPr>
          <a:xfrm>
            <a:off x="0" y="254644"/>
            <a:ext cx="12192000" cy="1136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 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コンセプト 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</a:t>
            </a:r>
            <a:endParaRPr lang="ja-JP" altLang="en-US" sz="4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DFD97F4-61CA-4D63-8979-6367DC198A72}"/>
              </a:ext>
            </a:extLst>
          </p:cNvPr>
          <p:cNvSpPr/>
          <p:nvPr/>
        </p:nvSpPr>
        <p:spPr>
          <a:xfrm rot="326770">
            <a:off x="1070684" y="2349577"/>
            <a:ext cx="10050633" cy="292277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6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自分が</a:t>
            </a:r>
            <a:r>
              <a:rPr lang="ja-JP" altLang="en-US" sz="60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うまい</a:t>
            </a:r>
            <a:r>
              <a:rPr lang="ja-JP" altLang="en-US" sz="6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と錯覚させ</a:t>
            </a:r>
            <a:endParaRPr lang="en-US" altLang="ja-JP" sz="6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ctr"/>
            <a:r>
              <a:rPr lang="ja-JP" altLang="en-US" sz="6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ユーザー全員が</a:t>
            </a:r>
            <a:endParaRPr lang="en-US" altLang="ja-JP" sz="60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ctr"/>
            <a:r>
              <a:rPr lang="ja-JP" altLang="en-US" sz="60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爽快感</a:t>
            </a:r>
            <a:r>
              <a:rPr lang="ja-JP" altLang="en-US" sz="6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を感じれるゲーム</a:t>
            </a:r>
            <a:endParaRPr lang="ja-JP" altLang="en-US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344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6C5D708-2F70-42AC-A514-32EC0CD1D8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0" t="17651" r="24995" b="30662"/>
          <a:stretch/>
        </p:blipFill>
        <p:spPr>
          <a:xfrm>
            <a:off x="2257063" y="1538386"/>
            <a:ext cx="7106856" cy="4560768"/>
          </a:xfrm>
          <a:prstGeom prst="rect">
            <a:avLst/>
          </a:prstGeom>
          <a:ln w="38100" cap="sq">
            <a:solidFill>
              <a:srgbClr val="FFF91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矢印: 五方向 9">
            <a:extLst>
              <a:ext uri="{FF2B5EF4-FFF2-40B4-BE49-F238E27FC236}">
                <a16:creationId xmlns:a16="http://schemas.microsoft.com/office/drawing/2014/main" id="{4B620741-F6DC-4418-9B51-CAA7897AD39B}"/>
              </a:ext>
            </a:extLst>
          </p:cNvPr>
          <p:cNvSpPr/>
          <p:nvPr/>
        </p:nvSpPr>
        <p:spPr>
          <a:xfrm>
            <a:off x="330188" y="5146491"/>
            <a:ext cx="5100210" cy="1454388"/>
          </a:xfrm>
          <a:prstGeom prst="homePlate">
            <a:avLst>
              <a:gd name="adj" fmla="val 16623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ボスと</a:t>
            </a:r>
            <a:r>
              <a:rPr kumimoji="1"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1</a:t>
            </a:r>
            <a:r>
              <a:rPr kumimoji="1"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対</a:t>
            </a:r>
            <a:r>
              <a:rPr kumimoji="1"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1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で戦う</a:t>
            </a:r>
            <a:r>
              <a:rPr kumimoji="1" lang="en-US" altLang="ja-JP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3D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アクション </a:t>
            </a:r>
            <a:endParaRPr kumimoji="1"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ボスの攻撃</a:t>
            </a:r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をよけながら</a:t>
            </a:r>
            <a:endParaRPr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隙を見つけて攻撃を</a:t>
            </a:r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ぶち込め！</a:t>
            </a:r>
            <a:endParaRPr lang="en-US" altLang="ja-JP" sz="2800" b="1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6" name="矢印: ストライプ 25">
            <a:extLst>
              <a:ext uri="{FF2B5EF4-FFF2-40B4-BE49-F238E27FC236}">
                <a16:creationId xmlns:a16="http://schemas.microsoft.com/office/drawing/2014/main" id="{3C1A815A-03FE-4D95-BB6F-FE005A93549F}"/>
              </a:ext>
            </a:extLst>
          </p:cNvPr>
          <p:cNvSpPr/>
          <p:nvPr/>
        </p:nvSpPr>
        <p:spPr>
          <a:xfrm flipH="1">
            <a:off x="7690710" y="4511975"/>
            <a:ext cx="4292945" cy="1507372"/>
          </a:xfrm>
          <a:prstGeom prst="stripedRightArrow">
            <a:avLst>
              <a:gd name="adj1" fmla="val 78666"/>
              <a:gd name="adj2" fmla="val 38984"/>
            </a:avLst>
          </a:prstGeom>
          <a:solidFill>
            <a:srgbClr val="18EB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攻撃は光</a:t>
            </a:r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りで</a:t>
            </a:r>
            <a:r>
              <a:rPr kumimoji="1" lang="ja-JP" altLang="en-US" sz="2400" b="1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警告表示</a:t>
            </a:r>
            <a:r>
              <a:rPr kumimoji="1"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！</a:t>
            </a:r>
            <a:endParaRPr kumimoji="1" lang="en-US" altLang="ja-JP" sz="2400" b="1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初見で攻撃を</a:t>
            </a:r>
            <a:r>
              <a:rPr lang="ja-JP" altLang="en-US" sz="2400" b="1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予想</a:t>
            </a:r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できる</a:t>
            </a:r>
            <a:endParaRPr kumimoji="1" lang="ja-JP" altLang="en-US" sz="2400" b="1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6FBA4B62-07D8-4035-92AC-2140FD3BAE01}"/>
              </a:ext>
            </a:extLst>
          </p:cNvPr>
          <p:cNvSpPr txBox="1">
            <a:spLocks/>
          </p:cNvSpPr>
          <p:nvPr/>
        </p:nvSpPr>
        <p:spPr>
          <a:xfrm>
            <a:off x="0" y="254644"/>
            <a:ext cx="12192000" cy="1136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 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メインシステム 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</a:t>
            </a:r>
            <a:endParaRPr lang="ja-JP" altLang="en-US" sz="4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280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タイトル 1">
            <a:extLst>
              <a:ext uri="{FF2B5EF4-FFF2-40B4-BE49-F238E27FC236}">
                <a16:creationId xmlns:a16="http://schemas.microsoft.com/office/drawing/2014/main" id="{4FCC62D4-7312-428E-BB59-E31D2A461C3E}"/>
              </a:ext>
            </a:extLst>
          </p:cNvPr>
          <p:cNvSpPr txBox="1">
            <a:spLocks/>
          </p:cNvSpPr>
          <p:nvPr/>
        </p:nvSpPr>
        <p:spPr>
          <a:xfrm>
            <a:off x="0" y="254644"/>
            <a:ext cx="12192000" cy="1136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 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攻撃 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</a:t>
            </a:r>
            <a:endParaRPr lang="ja-JP" altLang="en-US" sz="4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0597D225-0959-4F89-AF26-5129D21FF3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6" t="28409" r="22290" b="15374"/>
          <a:stretch/>
        </p:blipFill>
        <p:spPr>
          <a:xfrm>
            <a:off x="346350" y="1572872"/>
            <a:ext cx="5749649" cy="2919748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39771F9-DB60-4946-8A14-922081728291}"/>
              </a:ext>
            </a:extLst>
          </p:cNvPr>
          <p:cNvSpPr txBox="1"/>
          <p:nvPr/>
        </p:nvSpPr>
        <p:spPr>
          <a:xfrm>
            <a:off x="346350" y="3722173"/>
            <a:ext cx="5749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ロックオン</a:t>
            </a:r>
            <a:endParaRPr kumimoji="1" lang="ja-JP" altLang="en-US" sz="4400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7" name="矢印: 五方向 26">
            <a:extLst>
              <a:ext uri="{FF2B5EF4-FFF2-40B4-BE49-F238E27FC236}">
                <a16:creationId xmlns:a16="http://schemas.microsoft.com/office/drawing/2014/main" id="{02776813-897E-4D70-9CEA-82C1FB8310E2}"/>
              </a:ext>
            </a:extLst>
          </p:cNvPr>
          <p:cNvSpPr/>
          <p:nvPr/>
        </p:nvSpPr>
        <p:spPr>
          <a:xfrm>
            <a:off x="346350" y="4674601"/>
            <a:ext cx="5749650" cy="1828693"/>
          </a:xfrm>
          <a:prstGeom prst="homePlate">
            <a:avLst>
              <a:gd name="adj" fmla="val 30595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敵が乗り出してきたら</a:t>
            </a:r>
            <a:endParaRPr lang="en-US" altLang="ja-JP" sz="36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スタンさせるチャンス！</a:t>
            </a:r>
            <a:endParaRPr lang="en-US" altLang="ja-JP" sz="36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36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攻撃を打ち込みまくれ！</a:t>
            </a:r>
            <a:endParaRPr lang="en-US" altLang="ja-JP" sz="3600" b="1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9" name="矢印: 五方向 28">
            <a:extLst>
              <a:ext uri="{FF2B5EF4-FFF2-40B4-BE49-F238E27FC236}">
                <a16:creationId xmlns:a16="http://schemas.microsoft.com/office/drawing/2014/main" id="{A7FE5796-7077-433D-99D5-8150AE65B134}"/>
              </a:ext>
            </a:extLst>
          </p:cNvPr>
          <p:cNvSpPr/>
          <p:nvPr/>
        </p:nvSpPr>
        <p:spPr>
          <a:xfrm flipH="1">
            <a:off x="6487114" y="1572872"/>
            <a:ext cx="5358536" cy="1856128"/>
          </a:xfrm>
          <a:prstGeom prst="homePlate">
            <a:avLst>
              <a:gd name="adj" fmla="val 30595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敵に目線を合わせ</a:t>
            </a:r>
            <a:endParaRPr lang="en-US" altLang="ja-JP" sz="40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40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攻撃できる隙をつけ！</a:t>
            </a:r>
            <a:endParaRPr lang="en-US" altLang="ja-JP" sz="4000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421BB5F-AFF9-466E-A45B-659609474A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9" t="31301" r="23244" b="12787"/>
          <a:stretch/>
        </p:blipFill>
        <p:spPr>
          <a:xfrm>
            <a:off x="6539814" y="3584552"/>
            <a:ext cx="5253135" cy="2918742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961213C-77C7-4D32-A131-03F4B6D0C03F}"/>
              </a:ext>
            </a:extLst>
          </p:cNvPr>
          <p:cNvSpPr txBox="1"/>
          <p:nvPr/>
        </p:nvSpPr>
        <p:spPr>
          <a:xfrm>
            <a:off x="6539813" y="5733853"/>
            <a:ext cx="52531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4400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スタン</a:t>
            </a:r>
          </a:p>
        </p:txBody>
      </p:sp>
    </p:spTree>
    <p:extLst>
      <p:ext uri="{BB962C8B-B14F-4D97-AF65-F5344CB8AC3E}">
        <p14:creationId xmlns:p14="http://schemas.microsoft.com/office/powerpoint/2010/main" val="341628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7" grpId="0" animBg="1"/>
      <p:bldP spid="29" grpId="0" animBg="1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タイトル 1">
            <a:extLst>
              <a:ext uri="{FF2B5EF4-FFF2-40B4-BE49-F238E27FC236}">
                <a16:creationId xmlns:a16="http://schemas.microsoft.com/office/drawing/2014/main" id="{4FCC62D4-7312-428E-BB59-E31D2A461C3E}"/>
              </a:ext>
            </a:extLst>
          </p:cNvPr>
          <p:cNvSpPr txBox="1">
            <a:spLocks/>
          </p:cNvSpPr>
          <p:nvPr/>
        </p:nvSpPr>
        <p:spPr>
          <a:xfrm>
            <a:off x="0" y="254644"/>
            <a:ext cx="12192000" cy="1136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 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回避 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</a:t>
            </a:r>
            <a:endParaRPr lang="ja-JP" altLang="en-US" sz="4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FD88F1A4-22E3-4700-9EF0-C1A67061B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09" t="16540" r="16273" b="20985"/>
          <a:stretch/>
        </p:blipFill>
        <p:spPr>
          <a:xfrm>
            <a:off x="6487114" y="3584552"/>
            <a:ext cx="5358536" cy="2918742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7D82F7B0-6EF4-4BA1-8408-4D0837BB39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8" t="8945" r="1171" b="18144"/>
          <a:stretch/>
        </p:blipFill>
        <p:spPr>
          <a:xfrm>
            <a:off x="346350" y="1572872"/>
            <a:ext cx="5749650" cy="2918742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39771F9-DB60-4946-8A14-922081728291}"/>
              </a:ext>
            </a:extLst>
          </p:cNvPr>
          <p:cNvSpPr txBox="1"/>
          <p:nvPr/>
        </p:nvSpPr>
        <p:spPr>
          <a:xfrm>
            <a:off x="346350" y="3722173"/>
            <a:ext cx="5749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ジャンプ・ダッシュで回避</a:t>
            </a:r>
          </a:p>
        </p:txBody>
      </p:sp>
      <p:sp>
        <p:nvSpPr>
          <p:cNvPr id="27" name="矢印: 五方向 26">
            <a:extLst>
              <a:ext uri="{FF2B5EF4-FFF2-40B4-BE49-F238E27FC236}">
                <a16:creationId xmlns:a16="http://schemas.microsoft.com/office/drawing/2014/main" id="{02776813-897E-4D70-9CEA-82C1FB8310E2}"/>
              </a:ext>
            </a:extLst>
          </p:cNvPr>
          <p:cNvSpPr/>
          <p:nvPr/>
        </p:nvSpPr>
        <p:spPr>
          <a:xfrm>
            <a:off x="346350" y="4823927"/>
            <a:ext cx="5749650" cy="1679367"/>
          </a:xfrm>
          <a:prstGeom prst="homePlate">
            <a:avLst>
              <a:gd name="adj" fmla="val 30595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40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攻撃の</a:t>
            </a:r>
            <a:r>
              <a:rPr lang="ja-JP" altLang="en-US" sz="40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予備動作</a:t>
            </a:r>
            <a:r>
              <a:rPr lang="ja-JP" altLang="en-US" sz="40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</a:t>
            </a:r>
            <a:endParaRPr lang="en-US" altLang="ja-JP" sz="40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40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見逃すな！</a:t>
            </a:r>
            <a:endParaRPr lang="en-US" altLang="ja-JP" sz="4000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9" name="矢印: 五方向 28">
            <a:extLst>
              <a:ext uri="{FF2B5EF4-FFF2-40B4-BE49-F238E27FC236}">
                <a16:creationId xmlns:a16="http://schemas.microsoft.com/office/drawing/2014/main" id="{A7FE5796-7077-433D-99D5-8150AE65B134}"/>
              </a:ext>
            </a:extLst>
          </p:cNvPr>
          <p:cNvSpPr/>
          <p:nvPr/>
        </p:nvSpPr>
        <p:spPr>
          <a:xfrm flipH="1">
            <a:off x="6487114" y="1572872"/>
            <a:ext cx="5358536" cy="1700576"/>
          </a:xfrm>
          <a:prstGeom prst="homePlate">
            <a:avLst>
              <a:gd name="adj" fmla="val 30595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</a:t>
            </a:r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広範囲の攻撃は</a:t>
            </a:r>
            <a:endParaRPr lang="en-US" altLang="ja-JP" sz="36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36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ジャンプ</a:t>
            </a:r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や</a:t>
            </a:r>
            <a:r>
              <a:rPr lang="ja-JP" altLang="en-US" sz="36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ダッシュ</a:t>
            </a:r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で</a:t>
            </a:r>
            <a:endParaRPr lang="en-US" altLang="ja-JP" sz="36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36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素早く回避！</a:t>
            </a:r>
            <a:endParaRPr lang="en-US" altLang="ja-JP" sz="3600" b="1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961213C-77C7-4D32-A131-03F4B6D0C03F}"/>
              </a:ext>
            </a:extLst>
          </p:cNvPr>
          <p:cNvSpPr txBox="1"/>
          <p:nvPr/>
        </p:nvSpPr>
        <p:spPr>
          <a:xfrm>
            <a:off x="6487114" y="5733853"/>
            <a:ext cx="53585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4400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安置で回避</a:t>
            </a:r>
          </a:p>
        </p:txBody>
      </p:sp>
    </p:spTree>
    <p:extLst>
      <p:ext uri="{BB962C8B-B14F-4D97-AF65-F5344CB8AC3E}">
        <p14:creationId xmlns:p14="http://schemas.microsoft.com/office/powerpoint/2010/main" val="298296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タイトル 1">
            <a:extLst>
              <a:ext uri="{FF2B5EF4-FFF2-40B4-BE49-F238E27FC236}">
                <a16:creationId xmlns:a16="http://schemas.microsoft.com/office/drawing/2014/main" id="{4FCC62D4-7312-428E-BB59-E31D2A461C3E}"/>
              </a:ext>
            </a:extLst>
          </p:cNvPr>
          <p:cNvSpPr txBox="1">
            <a:spLocks/>
          </p:cNvSpPr>
          <p:nvPr/>
        </p:nvSpPr>
        <p:spPr>
          <a:xfrm>
            <a:off x="0" y="254644"/>
            <a:ext cx="12192000" cy="1136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 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上手く倒せなくても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…</a:t>
            </a:r>
            <a:r>
              <a:rPr lang="ja-JP" altLang="en-US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</a:t>
            </a:r>
            <a:r>
              <a:rPr lang="en-US" altLang="ja-JP" sz="72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-</a:t>
            </a:r>
            <a:endParaRPr lang="ja-JP" altLang="en-US" sz="4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E4B067C-4232-4340-A7FF-06E7AD30F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8802">
            <a:off x="1036577" y="1126256"/>
            <a:ext cx="4605488" cy="4605488"/>
          </a:xfrm>
          <a:prstGeom prst="rect">
            <a:avLst/>
          </a:prstGeom>
        </p:spPr>
      </p:pic>
      <p:sp>
        <p:nvSpPr>
          <p:cNvPr id="15" name="楕円 14">
            <a:extLst>
              <a:ext uri="{FF2B5EF4-FFF2-40B4-BE49-F238E27FC236}">
                <a16:creationId xmlns:a16="http://schemas.microsoft.com/office/drawing/2014/main" id="{F82E449E-EB58-4B25-9271-377D6C622813}"/>
              </a:ext>
            </a:extLst>
          </p:cNvPr>
          <p:cNvSpPr/>
          <p:nvPr/>
        </p:nvSpPr>
        <p:spPr>
          <a:xfrm>
            <a:off x="233206" y="1953067"/>
            <a:ext cx="1987331" cy="19873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60D5092-72F1-4AAC-B38E-2F9F52A097A8}"/>
              </a:ext>
            </a:extLst>
          </p:cNvPr>
          <p:cNvSpPr/>
          <p:nvPr/>
        </p:nvSpPr>
        <p:spPr>
          <a:xfrm>
            <a:off x="1780451" y="2501936"/>
            <a:ext cx="141260" cy="1619484"/>
          </a:xfrm>
          <a:prstGeom prst="rect">
            <a:avLst/>
          </a:prstGeom>
          <a:solidFill>
            <a:srgbClr val="18EBF0">
              <a:alpha val="5019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5F80D76A-DDEB-4A89-9735-0F0383108E12}"/>
              </a:ext>
            </a:extLst>
          </p:cNvPr>
          <p:cNvSpPr/>
          <p:nvPr/>
        </p:nvSpPr>
        <p:spPr>
          <a:xfrm>
            <a:off x="1338691" y="2501936"/>
            <a:ext cx="141260" cy="1619484"/>
          </a:xfrm>
          <a:prstGeom prst="rect">
            <a:avLst/>
          </a:prstGeom>
          <a:solidFill>
            <a:srgbClr val="18EBF0">
              <a:alpha val="5019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6F44145-DD27-432C-BDDC-652049E950B2}"/>
              </a:ext>
            </a:extLst>
          </p:cNvPr>
          <p:cNvSpPr/>
          <p:nvPr/>
        </p:nvSpPr>
        <p:spPr>
          <a:xfrm>
            <a:off x="1780451" y="2501935"/>
            <a:ext cx="141260" cy="809743"/>
          </a:xfrm>
          <a:prstGeom prst="rect">
            <a:avLst/>
          </a:prstGeom>
          <a:solidFill>
            <a:schemeClr val="tx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842B823-0C03-4319-B12A-806DAFFF2804}"/>
              </a:ext>
            </a:extLst>
          </p:cNvPr>
          <p:cNvSpPr txBox="1"/>
          <p:nvPr/>
        </p:nvSpPr>
        <p:spPr>
          <a:xfrm>
            <a:off x="5059680" y="1436357"/>
            <a:ext cx="72622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ダメージの</a:t>
            </a:r>
            <a:r>
              <a:rPr lang="ja-JP" altLang="en-US" sz="48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受け具合</a:t>
            </a:r>
            <a:r>
              <a:rPr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や</a:t>
            </a:r>
            <a:endParaRPr lang="en-US" altLang="ja-JP" sz="48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48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敵の倒す量</a:t>
            </a:r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などで</a:t>
            </a:r>
            <a:endParaRPr kumimoji="1" lang="en-US" altLang="ja-JP" sz="48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プレイヤーのプレイスキルを</a:t>
            </a:r>
            <a:endParaRPr kumimoji="1" lang="en-US" altLang="ja-JP" sz="48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4800" dirty="0">
                <a:solidFill>
                  <a:srgbClr val="FFC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数値</a:t>
            </a:r>
            <a:r>
              <a:rPr kumimoji="1" lang="ja-JP" altLang="en-US" sz="4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として持たせる。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CDC4A18-CB8D-4121-B07D-A0FC7ACA4720}"/>
              </a:ext>
            </a:extLst>
          </p:cNvPr>
          <p:cNvSpPr/>
          <p:nvPr/>
        </p:nvSpPr>
        <p:spPr>
          <a:xfrm>
            <a:off x="1338691" y="2501935"/>
            <a:ext cx="141260" cy="809743"/>
          </a:xfrm>
          <a:prstGeom prst="rect">
            <a:avLst/>
          </a:prstGeom>
          <a:solidFill>
            <a:schemeClr val="tx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53A1E316-9EFE-4E2C-9F24-90CA1728CF3F}"/>
              </a:ext>
            </a:extLst>
          </p:cNvPr>
          <p:cNvSpPr txBox="1"/>
          <p:nvPr/>
        </p:nvSpPr>
        <p:spPr>
          <a:xfrm>
            <a:off x="0" y="4698559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その数値を参照して</a:t>
            </a:r>
            <a:endParaRPr lang="en-US" altLang="ja-JP" sz="6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60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難易度</a:t>
            </a:r>
            <a:r>
              <a:rPr lang="ja-JP" altLang="en-US" sz="60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を調整させる！</a:t>
            </a:r>
            <a:endParaRPr kumimoji="1" lang="ja-JP" altLang="en-US" sz="60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504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3" grpId="0" animBg="1"/>
      <p:bldP spid="24" grpId="0" animBg="1"/>
      <p:bldP spid="18" grpId="0" animBg="1"/>
      <p:bldP spid="22" grpId="0"/>
      <p:bldP spid="23" grpId="0" animBg="1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95E780-F712-468F-BC37-D671107C1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088870"/>
            <a:ext cx="12192000" cy="2680259"/>
          </a:xfrm>
        </p:spPr>
        <p:txBody>
          <a:bodyPr>
            <a:normAutofit fontScale="90000"/>
          </a:bodyPr>
          <a:lstStyle/>
          <a:p>
            <a:r>
              <a:rPr lang="ja-JP" altLang="en-US" sz="9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ご清聴</a:t>
            </a:r>
            <a:br>
              <a:rPr lang="en-US" altLang="ja-JP" sz="9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</a:br>
            <a:r>
              <a:rPr lang="ja-JP" altLang="en-US" sz="9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ありがとうございました</a:t>
            </a:r>
            <a:endParaRPr kumimoji="1" lang="ja-JP" altLang="en-US" sz="72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04406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159</Words>
  <Application>Microsoft Office PowerPoint</Application>
  <PresentationFormat>ワイド画面</PresentationFormat>
  <Paragraphs>36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HGP創英角ｺﾞｼｯｸUB</vt:lpstr>
      <vt:lpstr>HGSｺﾞｼｯｸE</vt:lpstr>
      <vt:lpstr>HGS創英角ｺﾞｼｯｸUB</vt:lpstr>
      <vt:lpstr>游ゴシック</vt:lpstr>
      <vt:lpstr>游ゴシック Light</vt:lpstr>
      <vt:lpstr>Arial</vt:lpstr>
      <vt:lpstr>Calisto MT</vt:lpstr>
      <vt:lpstr>Office テーマ</vt:lpstr>
      <vt:lpstr>企画書：LastBattle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 ありがとうございました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ワンシート企画書：Destroy[仮名]</dc:title>
  <dc:creator>student</dc:creator>
  <cp:lastModifiedBy>student</cp:lastModifiedBy>
  <cp:revision>38</cp:revision>
  <dcterms:created xsi:type="dcterms:W3CDTF">2024-01-11T00:32:04Z</dcterms:created>
  <dcterms:modified xsi:type="dcterms:W3CDTF">2024-01-11T13:45:16Z</dcterms:modified>
</cp:coreProperties>
</file>

<file path=docProps/thumbnail.jpeg>
</file>